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54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58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32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8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41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773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06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134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15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4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99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E7EED-D488-4449-9877-699160BCB43E}" type="datetimeFigureOut">
              <a:rPr lang="pt-BR" smtClean="0"/>
              <a:t>28/10/2019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A0F21-675C-476F-B386-703FC13679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71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Análise de Regressão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</a:t>
            </a:r>
            <a:r>
              <a:rPr lang="pt-BR" dirty="0" err="1" smtClean="0"/>
              <a:t>Elisson</a:t>
            </a:r>
            <a:r>
              <a:rPr lang="pt-BR" dirty="0" smtClean="0"/>
              <a:t> de Andrade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539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195486"/>
            <a:ext cx="8856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Vamos analisar altura das pessoas da classe com o tamanho do pé (número de quanto se calça)</a:t>
            </a:r>
            <a:endParaRPr lang="pt-BR" sz="16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681890"/>
              </p:ext>
            </p:extLst>
          </p:nvPr>
        </p:nvGraphicFramePr>
        <p:xfrm>
          <a:off x="1403648" y="771550"/>
          <a:ext cx="6096000" cy="3916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Altura</a:t>
                      </a:r>
                      <a:r>
                        <a:rPr lang="pt-BR" sz="1600" baseline="0" dirty="0" smtClean="0"/>
                        <a:t> (cm)</a:t>
                      </a:r>
                    </a:p>
                    <a:p>
                      <a:pPr algn="ctr"/>
                      <a:r>
                        <a:rPr lang="pt-BR" sz="1600" baseline="0" dirty="0" smtClean="0"/>
                        <a:t>X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N. Calçado</a:t>
                      </a:r>
                    </a:p>
                    <a:p>
                      <a:pPr algn="ctr"/>
                      <a:r>
                        <a:rPr lang="pt-BR" sz="1600" dirty="0" smtClean="0"/>
                        <a:t>Y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X.Y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X^2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Soma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Média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68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80612" y="159233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RETA DE REGRESSÃO LINEAR</a:t>
            </a:r>
            <a:endParaRPr lang="pt-B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ixaDeTexto 2"/>
              <p:cNvSpPr txBox="1"/>
              <p:nvPr/>
            </p:nvSpPr>
            <p:spPr>
              <a:xfrm>
                <a:off x="592274" y="2423352"/>
                <a:ext cx="3187638" cy="866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latin typeface="Cambria Math"/>
                        </a:rPr>
                        <m:t>𝑎</m:t>
                      </m:r>
                      <m:r>
                        <a:rPr lang="pt-BR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400" b="0" i="1" smtClean="0">
                              <a:latin typeface="Cambria Math"/>
                            </a:rPr>
                            <m:t>𝑛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pt-BR" sz="2400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pt-BR" sz="2400" b="0" i="1" smtClean="0">
                                  <a:latin typeface="Cambria Math"/>
                                </a:rPr>
                                <m:t>𝑥𝑦</m:t>
                              </m:r>
                              <m:r>
                                <a:rPr lang="pt-BR" sz="2400" b="0" i="1" smtClean="0">
                                  <a:latin typeface="Cambria Math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pt-BR" sz="2400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pt-BR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nary>
                              <m:r>
                                <a:rPr lang="pt-BR" sz="2400" b="0" i="1" smtClean="0">
                                  <a:latin typeface="Cambria Math"/>
                                </a:rPr>
                                <m:t>.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pt-BR" sz="2400" b="0" i="1" smtClean="0">
                                      <a:latin typeface="Cambria Math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pt-BR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nary>
                            </m:e>
                          </m:nary>
                        </m:num>
                        <m:den>
                          <m:r>
                            <a:rPr lang="pt-BR" sz="2400" b="0" i="1" smtClean="0">
                              <a:latin typeface="Cambria Math"/>
                            </a:rPr>
                            <m:t>𝑛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pt-BR" sz="2400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pt-BR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pt-BR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pt-BR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sz="2400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pt-BR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sz="2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pt-BR" sz="2400" b="0" i="1" smtClean="0">
                                              <a:latin typeface="Cambria Math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pt-BR" sz="2400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r>
                                    <a:rPr lang="pt-BR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pt-BR" sz="2400" dirty="0"/>
              </a:p>
            </p:txBody>
          </p:sp>
        </mc:Choice>
        <mc:Fallback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74" y="2423352"/>
                <a:ext cx="3187638" cy="8669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4931656" y="2626003"/>
                <a:ext cx="17218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latin typeface="Cambria Math"/>
                        </a:rPr>
                        <m:t>𝑏</m:t>
                      </m:r>
                      <m:r>
                        <a:rPr lang="pt-BR" sz="24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pt-BR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sz="2400" b="0" i="1" smtClean="0">
                              <a:latin typeface="Cambria Math"/>
                            </a:rPr>
                            <m:t>𝑦</m:t>
                          </m:r>
                        </m:e>
                      </m:acc>
                      <m:r>
                        <a:rPr lang="pt-BR" sz="2400" b="0" i="1" smtClean="0">
                          <a:latin typeface="Cambria Math"/>
                        </a:rPr>
                        <m:t>−</m:t>
                      </m:r>
                      <m:r>
                        <a:rPr lang="pt-BR" sz="2400" b="0" i="1" smtClean="0">
                          <a:latin typeface="Cambria Math"/>
                        </a:rPr>
                        <m:t>𝑎</m:t>
                      </m:r>
                      <m:acc>
                        <m:accPr>
                          <m:chr m:val="̅"/>
                          <m:ctrlPr>
                            <a:rPr lang="pt-BR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pt-BR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pt-BR" sz="2400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656" y="2626003"/>
                <a:ext cx="1721882" cy="461665"/>
              </a:xfrm>
              <a:prstGeom prst="rect">
                <a:avLst/>
              </a:prstGeom>
              <a:blipFill rotWithShape="1">
                <a:blip r:embed="rId3"/>
                <a:stretch>
                  <a:fillRect r="-18794" b="-921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ixaDeTexto 4"/>
              <p:cNvSpPr txBox="1"/>
              <p:nvPr/>
            </p:nvSpPr>
            <p:spPr>
              <a:xfrm>
                <a:off x="3884307" y="699542"/>
                <a:ext cx="171438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latin typeface="Cambria Math"/>
                        </a:rPr>
                        <m:t>𝑦</m:t>
                      </m:r>
                      <m:r>
                        <a:rPr lang="pt-BR" sz="2400" b="0" i="1" smtClean="0">
                          <a:latin typeface="Cambria Math"/>
                        </a:rPr>
                        <m:t>=</m:t>
                      </m:r>
                      <m:r>
                        <a:rPr lang="pt-BR" sz="2400" b="0" i="1" smtClean="0">
                          <a:latin typeface="Cambria Math"/>
                        </a:rPr>
                        <m:t>𝑎𝑥</m:t>
                      </m:r>
                      <m:r>
                        <a:rPr lang="pt-BR" sz="2400" b="0" i="1" smtClean="0">
                          <a:latin typeface="Cambria Math"/>
                        </a:rPr>
                        <m:t>+</m:t>
                      </m:r>
                      <m:r>
                        <a:rPr lang="pt-BR" sz="2400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pt-BR" sz="2400" dirty="0"/>
              </a:p>
            </p:txBody>
          </p:sp>
        </mc:Choice>
        <mc:Fallback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307" y="699542"/>
                <a:ext cx="1714380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155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199568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Uma vez com a reta de regressão, vamos interpretar o valor de </a:t>
            </a:r>
            <a:r>
              <a:rPr lang="pt-BR" b="1" dirty="0" smtClean="0">
                <a:solidFill>
                  <a:schemeClr val="accent2"/>
                </a:solidFill>
              </a:rPr>
              <a:t>a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75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346438"/>
              </p:ext>
            </p:extLst>
          </p:nvPr>
        </p:nvGraphicFramePr>
        <p:xfrm>
          <a:off x="3635896" y="1635646"/>
          <a:ext cx="2337792" cy="2418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8896"/>
                <a:gridCol w="1168896"/>
              </a:tblGrid>
              <a:tr h="302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y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2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899592" y="84355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Encontrar a reta de regressão das variáveis abaixo: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5587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127</Words>
  <Application>Microsoft Office PowerPoint</Application>
  <PresentationFormat>Apresentação na tela (16:9)</PresentationFormat>
  <Paragraphs>40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Análise de Regressão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de Regressão</dc:title>
  <dc:creator>Elisson</dc:creator>
  <cp:lastModifiedBy>Elisson</cp:lastModifiedBy>
  <cp:revision>5</cp:revision>
  <dcterms:created xsi:type="dcterms:W3CDTF">2019-10-28T12:30:00Z</dcterms:created>
  <dcterms:modified xsi:type="dcterms:W3CDTF">2019-10-28T13:16:55Z</dcterms:modified>
</cp:coreProperties>
</file>